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2"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napToObjects="1">
      <p:cViewPr varScale="1">
        <p:scale>
          <a:sx n="90" d="100"/>
          <a:sy n="90" d="100"/>
        </p:scale>
        <p:origin x="23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32199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788694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74247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3264641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63722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232727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7755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73429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05787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312302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16767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50362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320905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93331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03821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
        <p:nvSpPr>
          <p:cNvPr id="5" name="Date Placeholder 4"/>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Tree>
    <p:extLst>
      <p:ext uri="{BB962C8B-B14F-4D97-AF65-F5344CB8AC3E}">
        <p14:creationId xmlns:p14="http://schemas.microsoft.com/office/powerpoint/2010/main" val="231974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1737901390"/>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27A24A-A1AE-814E-BFC3-806EA8C360DC}"/>
              </a:ext>
            </a:extLst>
          </p:cNvPr>
          <p:cNvSpPr>
            <a:spLocks noGrp="1"/>
          </p:cNvSpPr>
          <p:nvPr>
            <p:ph type="ctrTitle"/>
          </p:nvPr>
        </p:nvSpPr>
        <p:spPr/>
        <p:txBody>
          <a:bodyPr/>
          <a:lstStyle/>
          <a:p>
            <a:r>
              <a:rPr kumimoji="1" lang="en-US" altLang="ja-JP" dirty="0"/>
              <a:t>IT</a:t>
            </a:r>
            <a:r>
              <a:rPr kumimoji="1" lang="ja-JP" altLang="en-US"/>
              <a:t>スキル実習</a:t>
            </a:r>
            <a:r>
              <a:rPr kumimoji="1" lang="en-US" altLang="ja-JP" dirty="0"/>
              <a:t> </a:t>
            </a:r>
            <a:r>
              <a:rPr kumimoji="1" lang="ja-JP" altLang="en-US"/>
              <a:t>課題発表　</a:t>
            </a:r>
          </a:p>
        </p:txBody>
      </p:sp>
      <p:sp>
        <p:nvSpPr>
          <p:cNvPr id="3" name="字幕 2">
            <a:extLst>
              <a:ext uri="{FF2B5EF4-FFF2-40B4-BE49-F238E27FC236}">
                <a16:creationId xmlns:a16="http://schemas.microsoft.com/office/drawing/2014/main" id="{F7192016-820B-AA47-825D-ED6A36EF225D}"/>
              </a:ext>
            </a:extLst>
          </p:cNvPr>
          <p:cNvSpPr>
            <a:spLocks noGrp="1"/>
          </p:cNvSpPr>
          <p:nvPr>
            <p:ph type="subTitle" idx="1"/>
          </p:nvPr>
        </p:nvSpPr>
        <p:spPr/>
        <p:txBody>
          <a:bodyPr/>
          <a:lstStyle/>
          <a:p>
            <a:r>
              <a:rPr lang="en-US" altLang="ja-JP" dirty="0"/>
              <a:t>2</a:t>
            </a:r>
            <a:r>
              <a:rPr lang="ja-JP" altLang="en-US"/>
              <a:t>年　阿部偉生</a:t>
            </a:r>
            <a:endParaRPr kumimoji="1" lang="ja-JP" altLang="en-US"/>
          </a:p>
        </p:txBody>
      </p:sp>
    </p:spTree>
    <p:extLst>
      <p:ext uri="{BB962C8B-B14F-4D97-AF65-F5344CB8AC3E}">
        <p14:creationId xmlns:p14="http://schemas.microsoft.com/office/powerpoint/2010/main" val="371956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10;&#10;自動的に生成された説明">
            <a:extLst>
              <a:ext uri="{FF2B5EF4-FFF2-40B4-BE49-F238E27FC236}">
                <a16:creationId xmlns:a16="http://schemas.microsoft.com/office/drawing/2014/main" id="{20B4FFB1-E040-5A45-BD25-F7E709CF520C}"/>
              </a:ext>
            </a:extLst>
          </p:cNvPr>
          <p:cNvPicPr>
            <a:picLocks noChangeAspect="1"/>
          </p:cNvPicPr>
          <p:nvPr/>
        </p:nvPicPr>
        <p:blipFill>
          <a:blip r:embed="rId2"/>
          <a:stretch>
            <a:fillRect/>
          </a:stretch>
        </p:blipFill>
        <p:spPr>
          <a:xfrm>
            <a:off x="1376675" y="129325"/>
            <a:ext cx="8991049" cy="6858000"/>
          </a:xfrm>
          <a:prstGeom prst="rect">
            <a:avLst/>
          </a:prstGeom>
        </p:spPr>
      </p:pic>
    </p:spTree>
    <p:extLst>
      <p:ext uri="{BB962C8B-B14F-4D97-AF65-F5344CB8AC3E}">
        <p14:creationId xmlns:p14="http://schemas.microsoft.com/office/powerpoint/2010/main" val="399793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10;&#10;自動的に生成された説明">
            <a:extLst>
              <a:ext uri="{FF2B5EF4-FFF2-40B4-BE49-F238E27FC236}">
                <a16:creationId xmlns:a16="http://schemas.microsoft.com/office/drawing/2014/main" id="{3E8B1C61-5A37-4F41-9231-A7D38D237240}"/>
              </a:ext>
            </a:extLst>
          </p:cNvPr>
          <p:cNvPicPr>
            <a:picLocks noChangeAspect="1"/>
          </p:cNvPicPr>
          <p:nvPr/>
        </p:nvPicPr>
        <p:blipFill>
          <a:blip r:embed="rId2"/>
          <a:stretch>
            <a:fillRect/>
          </a:stretch>
        </p:blipFill>
        <p:spPr>
          <a:xfrm>
            <a:off x="3041650" y="2165350"/>
            <a:ext cx="6108700" cy="2527300"/>
          </a:xfrm>
          <a:prstGeom prst="rect">
            <a:avLst/>
          </a:prstGeom>
        </p:spPr>
      </p:pic>
    </p:spTree>
    <p:extLst>
      <p:ext uri="{BB962C8B-B14F-4D97-AF65-F5344CB8AC3E}">
        <p14:creationId xmlns:p14="http://schemas.microsoft.com/office/powerpoint/2010/main" val="53310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10;&#10;自動的に生成された説明">
            <a:extLst>
              <a:ext uri="{FF2B5EF4-FFF2-40B4-BE49-F238E27FC236}">
                <a16:creationId xmlns:a16="http://schemas.microsoft.com/office/drawing/2014/main" id="{3B3E8695-3098-E443-8245-3C046E55165A}"/>
              </a:ext>
            </a:extLst>
          </p:cNvPr>
          <p:cNvPicPr>
            <a:picLocks noChangeAspect="1"/>
          </p:cNvPicPr>
          <p:nvPr/>
        </p:nvPicPr>
        <p:blipFill>
          <a:blip r:embed="rId2"/>
          <a:stretch>
            <a:fillRect/>
          </a:stretch>
        </p:blipFill>
        <p:spPr>
          <a:xfrm>
            <a:off x="3041650" y="2165350"/>
            <a:ext cx="6108700" cy="2527300"/>
          </a:xfrm>
          <a:prstGeom prst="rect">
            <a:avLst/>
          </a:prstGeom>
        </p:spPr>
      </p:pic>
    </p:spTree>
    <p:extLst>
      <p:ext uri="{BB962C8B-B14F-4D97-AF65-F5344CB8AC3E}">
        <p14:creationId xmlns:p14="http://schemas.microsoft.com/office/powerpoint/2010/main" val="1679493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10;&#10;自動的に生成された説明">
            <a:extLst>
              <a:ext uri="{FF2B5EF4-FFF2-40B4-BE49-F238E27FC236}">
                <a16:creationId xmlns:a16="http://schemas.microsoft.com/office/drawing/2014/main" id="{C631A844-AD39-2243-BF7B-8B4A04CE31D4}"/>
              </a:ext>
            </a:extLst>
          </p:cNvPr>
          <p:cNvPicPr>
            <a:picLocks noChangeAspect="1"/>
          </p:cNvPicPr>
          <p:nvPr/>
        </p:nvPicPr>
        <p:blipFill>
          <a:blip r:embed="rId2"/>
          <a:stretch>
            <a:fillRect/>
          </a:stretch>
        </p:blipFill>
        <p:spPr>
          <a:xfrm>
            <a:off x="1771650" y="196850"/>
            <a:ext cx="8648700" cy="6464300"/>
          </a:xfrm>
          <a:prstGeom prst="rect">
            <a:avLst/>
          </a:prstGeom>
        </p:spPr>
      </p:pic>
    </p:spTree>
    <p:extLst>
      <p:ext uri="{BB962C8B-B14F-4D97-AF65-F5344CB8AC3E}">
        <p14:creationId xmlns:p14="http://schemas.microsoft.com/office/powerpoint/2010/main" val="3497171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 折れ線グラフ&#10;&#10;自動的に生成された説明">
            <a:extLst>
              <a:ext uri="{FF2B5EF4-FFF2-40B4-BE49-F238E27FC236}">
                <a16:creationId xmlns:a16="http://schemas.microsoft.com/office/drawing/2014/main" id="{5C6AD7DD-636D-F248-992A-26BD98B5D591}"/>
              </a:ext>
            </a:extLst>
          </p:cNvPr>
          <p:cNvPicPr>
            <a:picLocks noChangeAspect="1"/>
          </p:cNvPicPr>
          <p:nvPr/>
        </p:nvPicPr>
        <p:blipFill>
          <a:blip r:embed="rId2"/>
          <a:stretch>
            <a:fillRect/>
          </a:stretch>
        </p:blipFill>
        <p:spPr>
          <a:xfrm>
            <a:off x="3073400" y="1682750"/>
            <a:ext cx="6045200" cy="3492500"/>
          </a:xfrm>
          <a:prstGeom prst="rect">
            <a:avLst/>
          </a:prstGeom>
          <a:ln w="25400">
            <a:solidFill>
              <a:schemeClr val="accent1"/>
            </a:solidFill>
          </a:ln>
        </p:spPr>
      </p:pic>
    </p:spTree>
    <p:extLst>
      <p:ext uri="{BB962C8B-B14F-4D97-AF65-F5344CB8AC3E}">
        <p14:creationId xmlns:p14="http://schemas.microsoft.com/office/powerpoint/2010/main" val="335718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画面収録 2021-09-10 12.47.16" descr="画面収録 2021-09-10 12.47.16">
            <a:hlinkClick r:id="" action="ppaction://media"/>
            <a:extLst>
              <a:ext uri="{FF2B5EF4-FFF2-40B4-BE49-F238E27FC236}">
                <a16:creationId xmlns:a16="http://schemas.microsoft.com/office/drawing/2014/main" id="{98D8C0EC-B40E-B143-8590-F6653EA4A4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4630" y="1131994"/>
            <a:ext cx="7344617" cy="4590386"/>
          </a:xfrm>
          <a:prstGeom prst="rect">
            <a:avLst/>
          </a:prstGeom>
        </p:spPr>
      </p:pic>
    </p:spTree>
    <p:extLst>
      <p:ext uri="{BB962C8B-B14F-4D97-AF65-F5344CB8AC3E}">
        <p14:creationId xmlns:p14="http://schemas.microsoft.com/office/powerpoint/2010/main" val="101084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AECE5E-8458-B540-B18D-9142F815B18A}"/>
              </a:ext>
            </a:extLst>
          </p:cNvPr>
          <p:cNvSpPr>
            <a:spLocks noGrp="1"/>
          </p:cNvSpPr>
          <p:nvPr>
            <p:ph type="title"/>
          </p:nvPr>
        </p:nvSpPr>
        <p:spPr/>
        <p:txBody>
          <a:bodyPr/>
          <a:lstStyle/>
          <a:p>
            <a:r>
              <a:rPr kumimoji="1" lang="ja-JP" altLang="en-US"/>
              <a:t>必要な機材、機能</a:t>
            </a:r>
          </a:p>
        </p:txBody>
      </p:sp>
      <p:sp>
        <p:nvSpPr>
          <p:cNvPr id="3" name="コンテンツ プレースホルダー 2">
            <a:extLst>
              <a:ext uri="{FF2B5EF4-FFF2-40B4-BE49-F238E27FC236}">
                <a16:creationId xmlns:a16="http://schemas.microsoft.com/office/drawing/2014/main" id="{D4EE188A-1F34-E54D-AE5B-FD3F6912956E}"/>
              </a:ext>
            </a:extLst>
          </p:cNvPr>
          <p:cNvSpPr>
            <a:spLocks noGrp="1"/>
          </p:cNvSpPr>
          <p:nvPr>
            <p:ph idx="1"/>
          </p:nvPr>
        </p:nvSpPr>
        <p:spPr/>
        <p:txBody>
          <a:bodyPr/>
          <a:lstStyle/>
          <a:p>
            <a:r>
              <a:rPr lang="en" altLang="ja-JP" dirty="0" err="1"/>
              <a:t>Powermetrics</a:t>
            </a:r>
            <a:r>
              <a:rPr lang="ja-JP" altLang="en-US"/>
              <a:t>　</a:t>
            </a:r>
            <a:r>
              <a:rPr lang="en-US" altLang="ja-JP" dirty="0"/>
              <a:t>(mac</a:t>
            </a:r>
            <a:r>
              <a:rPr lang="ja-JP" altLang="en-US"/>
              <a:t>内蔵　センサー</a:t>
            </a:r>
            <a:r>
              <a:rPr lang="en-US" altLang="ja-JP" dirty="0"/>
              <a:t>)</a:t>
            </a:r>
          </a:p>
          <a:p>
            <a:r>
              <a:rPr kumimoji="1" lang="ja-JP" altLang="en-US"/>
              <a:t>ターミナル　</a:t>
            </a:r>
            <a:r>
              <a:rPr kumimoji="1" lang="en-US" altLang="ja-JP" dirty="0"/>
              <a:t>(mac</a:t>
            </a:r>
            <a:r>
              <a:rPr kumimoji="1" lang="ja-JP" altLang="en-US"/>
              <a:t>内蔵</a:t>
            </a:r>
            <a:r>
              <a:rPr kumimoji="1" lang="en-US" altLang="ja-JP" dirty="0"/>
              <a:t>)</a:t>
            </a:r>
          </a:p>
          <a:p>
            <a:r>
              <a:rPr kumimoji="1" lang="en-US" altLang="ja-JP" dirty="0"/>
              <a:t>Python </a:t>
            </a:r>
            <a:r>
              <a:rPr kumimoji="1" lang="ja-JP" altLang="en-US"/>
              <a:t>とそのアドオン　</a:t>
            </a:r>
            <a:endParaRPr kumimoji="1" lang="en-US" altLang="ja-JP" dirty="0"/>
          </a:p>
          <a:p>
            <a:pPr marL="0" indent="0">
              <a:buNone/>
            </a:pPr>
            <a:r>
              <a:rPr lang="ja-JP" altLang="en-US"/>
              <a:t>→</a:t>
            </a:r>
            <a:r>
              <a:rPr lang="en-US" altLang="ja-JP" dirty="0" err="1"/>
              <a:t>PySympleGUI</a:t>
            </a:r>
            <a:r>
              <a:rPr kumimoji="1" lang="ja-JP" altLang="en-US"/>
              <a:t>（</a:t>
            </a:r>
            <a:r>
              <a:rPr lang="en" altLang="ja-JP" dirty="0"/>
              <a:t>https://</a:t>
            </a:r>
            <a:r>
              <a:rPr lang="en" altLang="ja-JP" dirty="0" err="1"/>
              <a:t>pysimplegui.readthedocs.io</a:t>
            </a:r>
            <a:r>
              <a:rPr lang="en" altLang="ja-JP" dirty="0"/>
              <a:t>/</a:t>
            </a:r>
            <a:r>
              <a:rPr lang="en" altLang="ja-JP" dirty="0" err="1"/>
              <a:t>en</a:t>
            </a:r>
            <a:r>
              <a:rPr lang="en" altLang="ja-JP" dirty="0"/>
              <a:t>/latest/</a:t>
            </a:r>
            <a:r>
              <a:rPr kumimoji="1" lang="ja-JP" altLang="en-US"/>
              <a:t>）</a:t>
            </a:r>
            <a:endParaRPr kumimoji="1" lang="en-US" altLang="ja-JP" dirty="0"/>
          </a:p>
        </p:txBody>
      </p:sp>
    </p:spTree>
    <p:extLst>
      <p:ext uri="{BB962C8B-B14F-4D97-AF65-F5344CB8AC3E}">
        <p14:creationId xmlns:p14="http://schemas.microsoft.com/office/powerpoint/2010/main" val="525422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25AD5-D820-3E46-8813-77B34C8F6190}"/>
              </a:ext>
            </a:extLst>
          </p:cNvPr>
          <p:cNvSpPr>
            <a:spLocks noGrp="1"/>
          </p:cNvSpPr>
          <p:nvPr>
            <p:ph type="title"/>
          </p:nvPr>
        </p:nvSpPr>
        <p:spPr/>
        <p:txBody>
          <a:bodyPr>
            <a:normAutofit/>
          </a:bodyPr>
          <a:lstStyle/>
          <a:p>
            <a:r>
              <a:rPr kumimoji="1" lang="ja-JP" altLang="en-US" sz="4400"/>
              <a:t>作ったもの</a:t>
            </a:r>
          </a:p>
        </p:txBody>
      </p:sp>
      <p:sp>
        <p:nvSpPr>
          <p:cNvPr id="3" name="コンテンツ プレースホルダー 2">
            <a:extLst>
              <a:ext uri="{FF2B5EF4-FFF2-40B4-BE49-F238E27FC236}">
                <a16:creationId xmlns:a16="http://schemas.microsoft.com/office/drawing/2014/main" id="{2BBC3854-5793-5341-9F85-649992AEF810}"/>
              </a:ext>
            </a:extLst>
          </p:cNvPr>
          <p:cNvSpPr>
            <a:spLocks noGrp="1"/>
          </p:cNvSpPr>
          <p:nvPr>
            <p:ph idx="1"/>
          </p:nvPr>
        </p:nvSpPr>
        <p:spPr/>
        <p:txBody>
          <a:bodyPr>
            <a:normAutofit/>
          </a:bodyPr>
          <a:lstStyle/>
          <a:p>
            <a:pPr marL="0" indent="0">
              <a:buNone/>
            </a:pPr>
            <a:r>
              <a:rPr kumimoji="1" lang="ja-JP" altLang="en-US" sz="3200"/>
              <a:t>・</a:t>
            </a:r>
            <a:r>
              <a:rPr kumimoji="1" lang="en-US" altLang="ja-JP" sz="3200" dirty="0"/>
              <a:t>CPU</a:t>
            </a:r>
            <a:r>
              <a:rPr kumimoji="1" lang="ja-JP" altLang="en-US" sz="3200"/>
              <a:t>温度監視プログラム</a:t>
            </a:r>
            <a:endParaRPr kumimoji="1" lang="en-US" altLang="ja-JP" sz="3200" dirty="0"/>
          </a:p>
          <a:p>
            <a:r>
              <a:rPr kumimoji="1" lang="en-US" altLang="ja-JP" sz="2400" dirty="0"/>
              <a:t>GUI</a:t>
            </a:r>
            <a:r>
              <a:rPr kumimoji="1" lang="ja-JP" altLang="en-US" sz="2400"/>
              <a:t>からの操作が可能</a:t>
            </a:r>
            <a:endParaRPr kumimoji="1" lang="en-US" altLang="ja-JP" sz="2400" dirty="0"/>
          </a:p>
          <a:p>
            <a:r>
              <a:rPr kumimoji="1" lang="ja-JP" altLang="en-US" sz="2400"/>
              <a:t>起動し続ける時間（回数）の設定が可能</a:t>
            </a:r>
            <a:endParaRPr kumimoji="1" lang="en-US" altLang="ja-JP" sz="2400" dirty="0"/>
          </a:p>
          <a:p>
            <a:r>
              <a:rPr kumimoji="1" lang="ja-JP" altLang="en-US" sz="2400"/>
              <a:t>設定温度を超えた値を送信するとポップアップで表示</a:t>
            </a:r>
          </a:p>
        </p:txBody>
      </p:sp>
    </p:spTree>
    <p:extLst>
      <p:ext uri="{BB962C8B-B14F-4D97-AF65-F5344CB8AC3E}">
        <p14:creationId xmlns:p14="http://schemas.microsoft.com/office/powerpoint/2010/main" val="3966689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9ED715-1467-5E4A-92A1-66B7A616AF06}"/>
              </a:ext>
            </a:extLst>
          </p:cNvPr>
          <p:cNvSpPr>
            <a:spLocks noGrp="1"/>
          </p:cNvSpPr>
          <p:nvPr>
            <p:ph type="title"/>
          </p:nvPr>
        </p:nvSpPr>
        <p:spPr/>
        <p:txBody>
          <a:bodyPr/>
          <a:lstStyle/>
          <a:p>
            <a:r>
              <a:rPr lang="ja-JP" altLang="en-US"/>
              <a:t>課題と目的</a:t>
            </a:r>
            <a:endParaRPr kumimoji="1" lang="ja-JP" altLang="en-US"/>
          </a:p>
        </p:txBody>
      </p:sp>
      <p:sp>
        <p:nvSpPr>
          <p:cNvPr id="3" name="コンテンツ プレースホルダー 2">
            <a:extLst>
              <a:ext uri="{FF2B5EF4-FFF2-40B4-BE49-F238E27FC236}">
                <a16:creationId xmlns:a16="http://schemas.microsoft.com/office/drawing/2014/main" id="{9B16C960-DB78-7C4A-A8B6-C83B580931C1}"/>
              </a:ext>
            </a:extLst>
          </p:cNvPr>
          <p:cNvSpPr>
            <a:spLocks noGrp="1"/>
          </p:cNvSpPr>
          <p:nvPr>
            <p:ph idx="1"/>
          </p:nvPr>
        </p:nvSpPr>
        <p:spPr>
          <a:xfrm>
            <a:off x="677334" y="1447080"/>
            <a:ext cx="8596668" cy="4572720"/>
          </a:xfrm>
        </p:spPr>
        <p:txBody>
          <a:bodyPr>
            <a:normAutofit/>
          </a:bodyPr>
          <a:lstStyle/>
          <a:p>
            <a:pPr marL="0" indent="0">
              <a:buNone/>
            </a:pPr>
            <a:r>
              <a:rPr kumimoji="1" lang="en-US" altLang="ja-JP" sz="2800" dirty="0">
                <a:latin typeface="MS PMincho" panose="02020600040205080304" pitchFamily="18" charset="-128"/>
                <a:ea typeface="MS PMincho" panose="02020600040205080304" pitchFamily="18" charset="-128"/>
              </a:rPr>
              <a:t>CPU</a:t>
            </a:r>
            <a:r>
              <a:rPr kumimoji="1" lang="ja-JP" altLang="en-US" sz="2800">
                <a:latin typeface="MS PMincho" panose="02020600040205080304" pitchFamily="18" charset="-128"/>
                <a:ea typeface="MS PMincho" panose="02020600040205080304" pitchFamily="18" charset="-128"/>
              </a:rPr>
              <a:t>の使いすぎで温度が高くなるのはまずい！</a:t>
            </a:r>
            <a:endParaRPr kumimoji="1" lang="en-US" altLang="ja-JP" sz="2800" dirty="0">
              <a:latin typeface="MS PMincho" panose="02020600040205080304" pitchFamily="18" charset="-128"/>
              <a:ea typeface="MS PMincho" panose="02020600040205080304" pitchFamily="18" charset="-128"/>
            </a:endParaRPr>
          </a:p>
          <a:p>
            <a:pPr marL="0" indent="0">
              <a:buNone/>
            </a:pPr>
            <a:r>
              <a:rPr lang="ja-JP" altLang="en-US" sz="2800">
                <a:latin typeface="MS PMincho" panose="02020600040205080304" pitchFamily="18" charset="-128"/>
                <a:ea typeface="MS PMincho" panose="02020600040205080304" pitchFamily="18" charset="-128"/>
              </a:rPr>
              <a:t>→温度を監視し警告</a:t>
            </a:r>
            <a:endParaRPr lang="en-US" altLang="ja-JP" sz="2800" dirty="0">
              <a:latin typeface="MS PMincho" panose="02020600040205080304" pitchFamily="18" charset="-128"/>
              <a:ea typeface="MS PMincho" panose="02020600040205080304" pitchFamily="18" charset="-128"/>
            </a:endParaRPr>
          </a:p>
          <a:p>
            <a:pPr marL="0" indent="0">
              <a:buNone/>
            </a:pPr>
            <a:endParaRPr lang="en-US" altLang="ja-JP" sz="2800" dirty="0">
              <a:latin typeface="MS PMincho" panose="02020600040205080304" pitchFamily="18" charset="-128"/>
              <a:ea typeface="MS PMincho" panose="02020600040205080304" pitchFamily="18" charset="-128"/>
            </a:endParaRPr>
          </a:p>
          <a:p>
            <a:pPr marL="0" indent="0">
              <a:buNone/>
            </a:pPr>
            <a:r>
              <a:rPr kumimoji="1" lang="ja-JP" altLang="en-US" sz="2800">
                <a:latin typeface="MS PMincho" panose="02020600040205080304" pitchFamily="18" charset="-128"/>
                <a:ea typeface="MS PMincho" panose="02020600040205080304" pitchFamily="18" charset="-128"/>
              </a:rPr>
              <a:t>たまたま超えただけで報告されるのはうざい！</a:t>
            </a:r>
            <a:endParaRPr kumimoji="1" lang="en-US" altLang="ja-JP" sz="2800" dirty="0">
              <a:latin typeface="MS PMincho" panose="02020600040205080304" pitchFamily="18" charset="-128"/>
              <a:ea typeface="MS PMincho" panose="02020600040205080304" pitchFamily="18" charset="-128"/>
            </a:endParaRPr>
          </a:p>
          <a:p>
            <a:pPr marL="0" indent="0">
              <a:buNone/>
            </a:pPr>
            <a:r>
              <a:rPr lang="ja-JP" altLang="en-US" sz="2800">
                <a:latin typeface="MS PMincho" panose="02020600040205080304" pitchFamily="18" charset="-128"/>
                <a:ea typeface="MS PMincho" panose="02020600040205080304" pitchFamily="18" charset="-128"/>
              </a:rPr>
              <a:t>→過去数回のデータの平均をとる</a:t>
            </a:r>
            <a:endParaRPr lang="en-US" altLang="ja-JP" sz="2800" dirty="0">
              <a:latin typeface="MS PMincho" panose="02020600040205080304" pitchFamily="18" charset="-128"/>
              <a:ea typeface="MS PMincho" panose="02020600040205080304" pitchFamily="18" charset="-128"/>
            </a:endParaRPr>
          </a:p>
          <a:p>
            <a:pPr marL="0" indent="0">
              <a:buNone/>
            </a:pPr>
            <a:endParaRPr kumimoji="1" lang="en-US" altLang="ja-JP" sz="2800" dirty="0">
              <a:latin typeface="MS PMincho" panose="02020600040205080304" pitchFamily="18" charset="-128"/>
              <a:ea typeface="MS PMincho" panose="02020600040205080304" pitchFamily="18" charset="-128"/>
            </a:endParaRPr>
          </a:p>
          <a:p>
            <a:pPr marL="0" indent="0">
              <a:buNone/>
            </a:pPr>
            <a:r>
              <a:rPr kumimoji="1" lang="ja-JP" altLang="en-US" sz="2800">
                <a:latin typeface="MS PMincho" panose="02020600040205080304" pitchFamily="18" charset="-128"/>
                <a:ea typeface="MS PMincho" panose="02020600040205080304" pitchFamily="18" charset="-128"/>
              </a:rPr>
              <a:t>何時ごろに</a:t>
            </a:r>
            <a:r>
              <a:rPr kumimoji="1" lang="en-US" altLang="ja-JP" sz="2800" dirty="0">
                <a:latin typeface="MS PMincho" panose="02020600040205080304" pitchFamily="18" charset="-128"/>
                <a:ea typeface="MS PMincho" panose="02020600040205080304" pitchFamily="18" charset="-128"/>
              </a:rPr>
              <a:t>CPU</a:t>
            </a:r>
            <a:r>
              <a:rPr lang="ja-JP" altLang="en-US" sz="2800">
                <a:latin typeface="MS PMincho" panose="02020600040205080304" pitchFamily="18" charset="-128"/>
                <a:ea typeface="MS PMincho" panose="02020600040205080304" pitchFamily="18" charset="-128"/>
              </a:rPr>
              <a:t>を使いすぎていたのか見たい！</a:t>
            </a:r>
            <a:endParaRPr lang="en-US" altLang="ja-JP" sz="2800" dirty="0">
              <a:latin typeface="MS PMincho" panose="02020600040205080304" pitchFamily="18" charset="-128"/>
              <a:ea typeface="MS PMincho" panose="02020600040205080304" pitchFamily="18" charset="-128"/>
            </a:endParaRPr>
          </a:p>
          <a:p>
            <a:pPr marL="0" indent="0">
              <a:buNone/>
            </a:pPr>
            <a:r>
              <a:rPr kumimoji="1" lang="ja-JP" altLang="en-US" sz="2800">
                <a:latin typeface="MS PMincho" panose="02020600040205080304" pitchFamily="18" charset="-128"/>
                <a:ea typeface="MS PMincho" panose="02020600040205080304" pitchFamily="18" charset="-128"/>
              </a:rPr>
              <a:t>→</a:t>
            </a:r>
            <a:r>
              <a:rPr kumimoji="1" lang="en-US" altLang="ja-JP" sz="2800" dirty="0" err="1">
                <a:latin typeface="MS PMincho" panose="02020600040205080304" pitchFamily="18" charset="-128"/>
                <a:ea typeface="MS PMincho" panose="02020600040205080304" pitchFamily="18" charset="-128"/>
              </a:rPr>
              <a:t>ThingSpeak</a:t>
            </a:r>
            <a:r>
              <a:rPr kumimoji="1" lang="ja-JP" altLang="en-US" sz="2800">
                <a:latin typeface="MS PMincho" panose="02020600040205080304" pitchFamily="18" charset="-128"/>
                <a:ea typeface="MS PMincho" panose="02020600040205080304" pitchFamily="18" charset="-128"/>
              </a:rPr>
              <a:t>にデータを送りグラフにアクセス</a:t>
            </a:r>
          </a:p>
        </p:txBody>
      </p:sp>
    </p:spTree>
    <p:extLst>
      <p:ext uri="{BB962C8B-B14F-4D97-AF65-F5344CB8AC3E}">
        <p14:creationId xmlns:p14="http://schemas.microsoft.com/office/powerpoint/2010/main" val="1057269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0B16A4-DCD9-BD40-8C43-6B701712B613}"/>
              </a:ext>
            </a:extLst>
          </p:cNvPr>
          <p:cNvSpPr>
            <a:spLocks noGrp="1"/>
          </p:cNvSpPr>
          <p:nvPr>
            <p:ph type="title"/>
          </p:nvPr>
        </p:nvSpPr>
        <p:spPr/>
        <p:txBody>
          <a:bodyPr/>
          <a:lstStyle/>
          <a:p>
            <a:r>
              <a:rPr kumimoji="1" lang="ja-JP" altLang="en-US"/>
              <a:t>想定ユーザ</a:t>
            </a:r>
          </a:p>
        </p:txBody>
      </p:sp>
      <p:sp>
        <p:nvSpPr>
          <p:cNvPr id="3" name="コンテンツ プレースホルダー 2">
            <a:extLst>
              <a:ext uri="{FF2B5EF4-FFF2-40B4-BE49-F238E27FC236}">
                <a16:creationId xmlns:a16="http://schemas.microsoft.com/office/drawing/2014/main" id="{CB9E83D7-7314-074C-8796-3903236707B5}"/>
              </a:ext>
            </a:extLst>
          </p:cNvPr>
          <p:cNvSpPr>
            <a:spLocks noGrp="1"/>
          </p:cNvSpPr>
          <p:nvPr>
            <p:ph idx="1"/>
          </p:nvPr>
        </p:nvSpPr>
        <p:spPr/>
        <p:txBody>
          <a:bodyPr/>
          <a:lstStyle/>
          <a:p>
            <a:r>
              <a:rPr kumimoji="1" lang="ja-JP" altLang="en-US"/>
              <a:t>名前　：専修太郎　（例にならいます）</a:t>
            </a:r>
            <a:endParaRPr kumimoji="1" lang="en-US" altLang="ja-JP" dirty="0"/>
          </a:p>
          <a:p>
            <a:r>
              <a:rPr lang="ja-JP" altLang="en-US"/>
              <a:t>年齢　：</a:t>
            </a:r>
            <a:r>
              <a:rPr lang="en-US" altLang="ja-JP" dirty="0"/>
              <a:t>15</a:t>
            </a:r>
            <a:r>
              <a:rPr lang="ja-JP" altLang="en-US"/>
              <a:t>歳</a:t>
            </a:r>
            <a:endParaRPr lang="en-US" altLang="ja-JP" dirty="0"/>
          </a:p>
          <a:p>
            <a:r>
              <a:rPr lang="ja-JP" altLang="en-US"/>
              <a:t>性別　：男</a:t>
            </a:r>
            <a:endParaRPr lang="en-US" altLang="ja-JP" dirty="0"/>
          </a:p>
          <a:p>
            <a:r>
              <a:rPr lang="ja-JP" altLang="en-US"/>
              <a:t>状況　：パソコンをよく触る</a:t>
            </a:r>
            <a:endParaRPr lang="en-US" altLang="ja-JP" dirty="0"/>
          </a:p>
          <a:p>
            <a:pPr marL="0" indent="0">
              <a:buNone/>
            </a:pPr>
            <a:r>
              <a:rPr lang="ja-JP" altLang="en-US"/>
              <a:t>　　　　</a:t>
            </a:r>
            <a:r>
              <a:rPr lang="en-US" altLang="ja-JP" dirty="0"/>
              <a:t>   :</a:t>
            </a:r>
            <a:r>
              <a:rPr lang="ja-JP" altLang="en-US"/>
              <a:t>しかしすごい得意なわけではない</a:t>
            </a:r>
            <a:endParaRPr lang="en-US" altLang="ja-JP" dirty="0"/>
          </a:p>
          <a:p>
            <a:pPr marL="0" indent="0">
              <a:buNone/>
            </a:pPr>
            <a:r>
              <a:rPr lang="ja-JP" altLang="en-US"/>
              <a:t>　　　　</a:t>
            </a:r>
            <a:r>
              <a:rPr lang="en-US" altLang="ja-JP" dirty="0"/>
              <a:t>   :</a:t>
            </a:r>
            <a:r>
              <a:rPr lang="ja-JP" altLang="en-US"/>
              <a:t>夏にパソコンがめっちゃ熱くなっちゃうけど、</a:t>
            </a:r>
            <a:endParaRPr lang="en-US" altLang="ja-JP" dirty="0"/>
          </a:p>
          <a:p>
            <a:pPr marL="0" indent="0">
              <a:buNone/>
            </a:pPr>
            <a:r>
              <a:rPr lang="en-US" altLang="ja-JP" dirty="0"/>
              <a:t>		    </a:t>
            </a:r>
            <a:r>
              <a:rPr lang="ja-JP" altLang="en-US"/>
              <a:t>ゲームに熱中してて気づかない</a:t>
            </a:r>
            <a:endParaRPr lang="en-US" altLang="ja-JP" dirty="0"/>
          </a:p>
          <a:p>
            <a:pPr marL="0" indent="0">
              <a:buNone/>
            </a:pPr>
            <a:endParaRPr lang="en-US" altLang="ja-JP" dirty="0"/>
          </a:p>
          <a:p>
            <a:endParaRPr kumimoji="1" lang="ja-JP" altLang="en-US"/>
          </a:p>
        </p:txBody>
      </p:sp>
    </p:spTree>
    <p:extLst>
      <p:ext uri="{BB962C8B-B14F-4D97-AF65-F5344CB8AC3E}">
        <p14:creationId xmlns:p14="http://schemas.microsoft.com/office/powerpoint/2010/main" val="201204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547BE-8912-7B4A-BEB2-54AED72C2E4B}"/>
              </a:ext>
            </a:extLst>
          </p:cNvPr>
          <p:cNvSpPr>
            <a:spLocks noGrp="1"/>
          </p:cNvSpPr>
          <p:nvPr>
            <p:ph type="title"/>
          </p:nvPr>
        </p:nvSpPr>
        <p:spPr/>
        <p:txBody>
          <a:bodyPr/>
          <a:lstStyle/>
          <a:p>
            <a:r>
              <a:rPr lang="ja-JP" altLang="en-US"/>
              <a:t>利用イメージ</a:t>
            </a:r>
            <a:endParaRPr kumimoji="1" lang="ja-JP" altLang="en-US"/>
          </a:p>
        </p:txBody>
      </p:sp>
      <p:sp>
        <p:nvSpPr>
          <p:cNvPr id="3" name="コンテンツ プレースホルダー 2">
            <a:extLst>
              <a:ext uri="{FF2B5EF4-FFF2-40B4-BE49-F238E27FC236}">
                <a16:creationId xmlns:a16="http://schemas.microsoft.com/office/drawing/2014/main" id="{4C316108-505A-AF43-AA09-D5E05D810FCA}"/>
              </a:ext>
            </a:extLst>
          </p:cNvPr>
          <p:cNvSpPr>
            <a:spLocks noGrp="1"/>
          </p:cNvSpPr>
          <p:nvPr>
            <p:ph idx="1"/>
          </p:nvPr>
        </p:nvSpPr>
        <p:spPr/>
        <p:txBody>
          <a:bodyPr/>
          <a:lstStyle/>
          <a:p>
            <a:r>
              <a:rPr kumimoji="1" lang="ja-JP" altLang="en-US"/>
              <a:t>ゲームや</a:t>
            </a:r>
            <a:r>
              <a:rPr kumimoji="1" lang="en-US" altLang="ja-JP" dirty="0" err="1"/>
              <a:t>youtube</a:t>
            </a:r>
            <a:r>
              <a:rPr kumimoji="1" lang="ja-JP" altLang="en-US"/>
              <a:t>の使用時に起動</a:t>
            </a:r>
            <a:endParaRPr kumimoji="1" lang="en-US" altLang="ja-JP" dirty="0"/>
          </a:p>
          <a:p>
            <a:r>
              <a:rPr lang="ja-JP" altLang="en-US"/>
              <a:t>画面への通知が死活問題になるようなゲームでは使用を勧めない</a:t>
            </a:r>
            <a:endParaRPr lang="en-US" altLang="ja-JP" dirty="0"/>
          </a:p>
          <a:p>
            <a:r>
              <a:rPr kumimoji="1" lang="ja-JP" altLang="en-US"/>
              <a:t>バックグラウンド放置しすぎたりするときに有効</a:t>
            </a:r>
          </a:p>
        </p:txBody>
      </p:sp>
    </p:spTree>
    <p:extLst>
      <p:ext uri="{BB962C8B-B14F-4D97-AF65-F5344CB8AC3E}">
        <p14:creationId xmlns:p14="http://schemas.microsoft.com/office/powerpoint/2010/main" val="346350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DC4D7-636F-EA40-8A67-9FC684DB457D}"/>
              </a:ext>
            </a:extLst>
          </p:cNvPr>
          <p:cNvSpPr>
            <a:spLocks noGrp="1"/>
          </p:cNvSpPr>
          <p:nvPr>
            <p:ph type="title"/>
          </p:nvPr>
        </p:nvSpPr>
        <p:spPr/>
        <p:txBody>
          <a:bodyPr/>
          <a:lstStyle/>
          <a:p>
            <a:r>
              <a:rPr kumimoji="1" lang="ja-JP" altLang="en-US"/>
              <a:t>現在の達成状況</a:t>
            </a:r>
          </a:p>
        </p:txBody>
      </p:sp>
      <p:sp>
        <p:nvSpPr>
          <p:cNvPr id="3" name="コンテンツ プレースホルダー 2">
            <a:extLst>
              <a:ext uri="{FF2B5EF4-FFF2-40B4-BE49-F238E27FC236}">
                <a16:creationId xmlns:a16="http://schemas.microsoft.com/office/drawing/2014/main" id="{0189D191-4999-9B41-B869-67A4E43BE75D}"/>
              </a:ext>
            </a:extLst>
          </p:cNvPr>
          <p:cNvSpPr>
            <a:spLocks noGrp="1"/>
          </p:cNvSpPr>
          <p:nvPr>
            <p:ph idx="1"/>
          </p:nvPr>
        </p:nvSpPr>
        <p:spPr/>
        <p:txBody>
          <a:bodyPr/>
          <a:lstStyle/>
          <a:p>
            <a:r>
              <a:rPr kumimoji="1" lang="ja-JP" altLang="en-US"/>
              <a:t>メインの部分は完成</a:t>
            </a:r>
            <a:endParaRPr kumimoji="1" lang="en-US" altLang="ja-JP" dirty="0"/>
          </a:p>
          <a:p>
            <a:pPr marL="0" indent="0">
              <a:buNone/>
            </a:pPr>
            <a:r>
              <a:rPr lang="ja-JP" altLang="en-US"/>
              <a:t>・</a:t>
            </a:r>
            <a:r>
              <a:rPr lang="en-US" altLang="ja-JP" dirty="0"/>
              <a:t>CPU</a:t>
            </a:r>
            <a:r>
              <a:rPr lang="ja-JP" altLang="en-US"/>
              <a:t>の温度を取ってくる（</a:t>
            </a:r>
            <a:r>
              <a:rPr lang="en-US" altLang="ja-JP" dirty="0" err="1"/>
              <a:t>smple</a:t>
            </a:r>
            <a:r>
              <a:rPr lang="ja-JP" altLang="en-US"/>
              <a:t>をお借りしました）</a:t>
            </a:r>
            <a:endParaRPr lang="en-US" altLang="ja-JP" dirty="0"/>
          </a:p>
          <a:p>
            <a:pPr marL="0" indent="0">
              <a:buNone/>
            </a:pPr>
            <a:endParaRPr lang="en-US" altLang="ja-JP" dirty="0"/>
          </a:p>
          <a:p>
            <a:pPr marL="0" indent="0">
              <a:buNone/>
            </a:pPr>
            <a:r>
              <a:rPr kumimoji="1" lang="ja-JP" altLang="en-US"/>
              <a:t>・温度の平均をとる</a:t>
            </a:r>
            <a:endParaRPr kumimoji="1" lang="en-US" altLang="ja-JP" dirty="0"/>
          </a:p>
          <a:p>
            <a:pPr marL="0" indent="0">
              <a:buNone/>
            </a:pPr>
            <a:r>
              <a:rPr lang="ja-JP" altLang="en-US"/>
              <a:t>・データを送信（回数指定可能）</a:t>
            </a:r>
            <a:endParaRPr lang="en-US" altLang="ja-JP" dirty="0"/>
          </a:p>
          <a:p>
            <a:pPr marL="0" indent="0">
              <a:buNone/>
            </a:pPr>
            <a:r>
              <a:rPr kumimoji="1" lang="ja-JP" altLang="en-US"/>
              <a:t>・</a:t>
            </a:r>
            <a:r>
              <a:rPr lang="en-US" altLang="ja-JP" dirty="0" err="1"/>
              <a:t>ThingSpeak</a:t>
            </a:r>
            <a:r>
              <a:rPr lang="en-US" altLang="ja-JP" dirty="0"/>
              <a:t> </a:t>
            </a:r>
            <a:r>
              <a:rPr lang="ja-JP" altLang="en-US"/>
              <a:t>に溜まったデータからグラフ表示（グラフの</a:t>
            </a:r>
            <a:r>
              <a:rPr lang="en-US" altLang="ja-JP" dirty="0"/>
              <a:t>URL</a:t>
            </a:r>
            <a:r>
              <a:rPr lang="ja-JP" altLang="en-US"/>
              <a:t>にアクセス）</a:t>
            </a:r>
            <a:endParaRPr lang="en-US" altLang="ja-JP" dirty="0"/>
          </a:p>
          <a:p>
            <a:pPr marL="0" indent="0">
              <a:buNone/>
            </a:pPr>
            <a:r>
              <a:rPr kumimoji="1" lang="ja-JP" altLang="en-US"/>
              <a:t>・これらを</a:t>
            </a:r>
            <a:r>
              <a:rPr kumimoji="1" lang="en-US" altLang="ja-JP" dirty="0"/>
              <a:t>GUI</a:t>
            </a:r>
            <a:r>
              <a:rPr kumimoji="1" lang="ja-JP" altLang="en-US"/>
              <a:t>で操作</a:t>
            </a:r>
          </a:p>
        </p:txBody>
      </p:sp>
    </p:spTree>
    <p:extLst>
      <p:ext uri="{BB962C8B-B14F-4D97-AF65-F5344CB8AC3E}">
        <p14:creationId xmlns:p14="http://schemas.microsoft.com/office/powerpoint/2010/main" val="4019005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B1A548-5A71-8C47-97B8-27A766EE86FE}"/>
              </a:ext>
            </a:extLst>
          </p:cNvPr>
          <p:cNvSpPr>
            <a:spLocks noGrp="1"/>
          </p:cNvSpPr>
          <p:nvPr>
            <p:ph type="title"/>
          </p:nvPr>
        </p:nvSpPr>
        <p:spPr/>
        <p:txBody>
          <a:bodyPr/>
          <a:lstStyle/>
          <a:p>
            <a:r>
              <a:rPr kumimoji="1" lang="ja-JP" altLang="en-US"/>
              <a:t>未完成部分</a:t>
            </a:r>
          </a:p>
        </p:txBody>
      </p:sp>
      <p:sp>
        <p:nvSpPr>
          <p:cNvPr id="3" name="コンテンツ プレースホルダー 2">
            <a:extLst>
              <a:ext uri="{FF2B5EF4-FFF2-40B4-BE49-F238E27FC236}">
                <a16:creationId xmlns:a16="http://schemas.microsoft.com/office/drawing/2014/main" id="{757F2F71-9F6F-8349-8AB9-116AAC4B6966}"/>
              </a:ext>
            </a:extLst>
          </p:cNvPr>
          <p:cNvSpPr>
            <a:spLocks noGrp="1"/>
          </p:cNvSpPr>
          <p:nvPr>
            <p:ph idx="1"/>
          </p:nvPr>
        </p:nvSpPr>
        <p:spPr>
          <a:xfrm>
            <a:off x="677334" y="2160589"/>
            <a:ext cx="9909704" cy="3880773"/>
          </a:xfrm>
        </p:spPr>
        <p:txBody>
          <a:bodyPr/>
          <a:lstStyle/>
          <a:p>
            <a:pPr marL="0" indent="0">
              <a:buNone/>
            </a:pPr>
            <a:r>
              <a:rPr kumimoji="1" lang="ja-JP" altLang="en-US"/>
              <a:t>・</a:t>
            </a:r>
            <a:r>
              <a:rPr kumimoji="1" lang="en-US" altLang="ja-JP" dirty="0"/>
              <a:t>GUI</a:t>
            </a:r>
            <a:r>
              <a:rPr kumimoji="1" lang="ja-JP" altLang="en-US"/>
              <a:t>から</a:t>
            </a:r>
            <a:r>
              <a:rPr lang="en-US" altLang="ja-JP" dirty="0"/>
              <a:t>CPU</a:t>
            </a:r>
            <a:r>
              <a:rPr lang="ja-JP" altLang="en-US"/>
              <a:t>温度を記録し続ける</a:t>
            </a:r>
            <a:r>
              <a:rPr lang="en-US" altLang="ja-JP" dirty="0"/>
              <a:t>.</a:t>
            </a:r>
            <a:r>
              <a:rPr lang="en-US" altLang="ja-JP" dirty="0" err="1"/>
              <a:t>sh</a:t>
            </a:r>
            <a:r>
              <a:rPr lang="ja-JP" altLang="en-US"/>
              <a:t>ファイルを起動できなかった。</a:t>
            </a:r>
            <a:endParaRPr lang="en-US" altLang="ja-JP" dirty="0"/>
          </a:p>
          <a:p>
            <a:pPr marL="0" indent="0">
              <a:buNone/>
            </a:pPr>
            <a:r>
              <a:rPr kumimoji="1" lang="ja-JP" altLang="en-US"/>
              <a:t>→</a:t>
            </a:r>
            <a:r>
              <a:rPr lang="en" altLang="ja-JP" dirty="0" err="1"/>
              <a:t>PySimpleGUI</a:t>
            </a:r>
            <a:r>
              <a:rPr lang="ja-JP" altLang="en-US"/>
              <a:t>で操作するときに、実行したいファイルが無限ループだからできない可能性大</a:t>
            </a:r>
            <a:endParaRPr lang="en-US" altLang="ja-JP" dirty="0"/>
          </a:p>
          <a:p>
            <a:pPr marL="0" indent="0">
              <a:buNone/>
            </a:pPr>
            <a:endParaRPr lang="en-US" altLang="ja-JP" dirty="0"/>
          </a:p>
          <a:p>
            <a:pPr marL="0" indent="0">
              <a:buNone/>
            </a:pPr>
            <a:r>
              <a:rPr lang="ja-JP" altLang="en-US"/>
              <a:t>・回数指定を行わずに起動した場合の例外処理がうまくいかなかった。</a:t>
            </a:r>
            <a:endParaRPr lang="en-US" altLang="ja-JP" dirty="0"/>
          </a:p>
          <a:p>
            <a:pPr marL="0" indent="0">
              <a:buNone/>
            </a:pPr>
            <a:r>
              <a:rPr lang="ja-JP" altLang="en-US"/>
              <a:t>→そのままエラー落ちしてしまう。（ソースコードにはもう記載なし）</a:t>
            </a:r>
            <a:endParaRPr lang="en-US" altLang="ja-JP" dirty="0"/>
          </a:p>
          <a:p>
            <a:pPr marL="0" indent="0">
              <a:buNone/>
            </a:pPr>
            <a:endParaRPr lang="en-US" altLang="ja-JP" dirty="0"/>
          </a:p>
          <a:p>
            <a:pPr marL="0" indent="0">
              <a:buNone/>
            </a:pPr>
            <a:r>
              <a:rPr lang="ja-JP" altLang="en-US"/>
              <a:t>・動作自体に問題はないが、実行中に、ウィンドウにカーソルを合わせると</a:t>
            </a:r>
            <a:endParaRPr lang="en-US" altLang="ja-JP" dirty="0"/>
          </a:p>
          <a:p>
            <a:pPr marL="0" indent="0">
              <a:buNone/>
            </a:pPr>
            <a:r>
              <a:rPr lang="ja-JP" altLang="en-US"/>
              <a:t>　ロード中のカーソルになってしまう。</a:t>
            </a:r>
            <a:endParaRPr lang="en-US" altLang="ja-JP" dirty="0"/>
          </a:p>
          <a:p>
            <a:pPr marL="0" indent="0">
              <a:buNone/>
            </a:pPr>
            <a:r>
              <a:rPr lang="ja-JP" altLang="en-US"/>
              <a:t>→個人的に直したい部分</a:t>
            </a:r>
            <a:endParaRPr lang="en" altLang="ja-JP" dirty="0"/>
          </a:p>
        </p:txBody>
      </p:sp>
    </p:spTree>
    <p:extLst>
      <p:ext uri="{BB962C8B-B14F-4D97-AF65-F5344CB8AC3E}">
        <p14:creationId xmlns:p14="http://schemas.microsoft.com/office/powerpoint/2010/main" val="129506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D77BEB-FE18-454B-B93C-7A8D54387378}"/>
              </a:ext>
            </a:extLst>
          </p:cNvPr>
          <p:cNvSpPr>
            <a:spLocks noGrp="1"/>
          </p:cNvSpPr>
          <p:nvPr>
            <p:ph type="title"/>
          </p:nvPr>
        </p:nvSpPr>
        <p:spPr/>
        <p:txBody>
          <a:bodyPr/>
          <a:lstStyle/>
          <a:p>
            <a:r>
              <a:rPr kumimoji="1" lang="ja-JP" altLang="en-US"/>
              <a:t>システムの説明</a:t>
            </a:r>
          </a:p>
        </p:txBody>
      </p:sp>
      <p:sp>
        <p:nvSpPr>
          <p:cNvPr id="3" name="コンテンツ プレースホルダー 2">
            <a:extLst>
              <a:ext uri="{FF2B5EF4-FFF2-40B4-BE49-F238E27FC236}">
                <a16:creationId xmlns:a16="http://schemas.microsoft.com/office/drawing/2014/main" id="{658FC073-4C6A-4E45-9F96-FD315F58445A}"/>
              </a:ext>
            </a:extLst>
          </p:cNvPr>
          <p:cNvSpPr>
            <a:spLocks noGrp="1"/>
          </p:cNvSpPr>
          <p:nvPr>
            <p:ph idx="1"/>
          </p:nvPr>
        </p:nvSpPr>
        <p:spPr>
          <a:xfrm>
            <a:off x="677333" y="2160589"/>
            <a:ext cx="10271715" cy="3880773"/>
          </a:xfrm>
        </p:spPr>
        <p:txBody>
          <a:bodyPr/>
          <a:lstStyle/>
          <a:p>
            <a:pPr>
              <a:buFont typeface="+mj-lt"/>
              <a:buAutoNum type="arabicPeriod"/>
            </a:pPr>
            <a:r>
              <a:rPr lang="en-US" altLang="ja-JP" dirty="0" err="1"/>
              <a:t>Sampl</a:t>
            </a:r>
            <a:r>
              <a:rPr lang="ja-JP" altLang="en-US"/>
              <a:t>にもあった</a:t>
            </a:r>
            <a:r>
              <a:rPr lang="en-US" altLang="ja-JP" dirty="0"/>
              <a:t> </a:t>
            </a:r>
            <a:r>
              <a:rPr lang="en-US" altLang="ja-JP" dirty="0" err="1"/>
              <a:t>get_cpu_temp.sh</a:t>
            </a:r>
            <a:r>
              <a:rPr lang="ja-JP" altLang="en-US"/>
              <a:t>をターミナルから起動　</a:t>
            </a:r>
            <a:r>
              <a:rPr lang="en-US" altLang="ja-JP" dirty="0"/>
              <a:t>(</a:t>
            </a:r>
            <a:r>
              <a:rPr lang="en-US" altLang="ja-JP" dirty="0" err="1"/>
              <a:t>sudo</a:t>
            </a:r>
            <a:r>
              <a:rPr lang="en-US" altLang="ja-JP" dirty="0"/>
              <a:t> ./</a:t>
            </a:r>
            <a:r>
              <a:rPr lang="en-US" altLang="ja-JP" dirty="0" err="1"/>
              <a:t>get_cpu_temp.sh</a:t>
            </a:r>
            <a:r>
              <a:rPr lang="en-US" altLang="ja-JP" dirty="0"/>
              <a:t>)</a:t>
            </a:r>
          </a:p>
          <a:p>
            <a:pPr>
              <a:buFont typeface="+mj-lt"/>
              <a:buAutoNum type="arabicPeriod"/>
            </a:pPr>
            <a:r>
              <a:rPr lang="ja-JP" altLang="en-US"/>
              <a:t>アプリである</a:t>
            </a:r>
            <a:r>
              <a:rPr lang="en-US" altLang="ja-JP" dirty="0"/>
              <a:t> </a:t>
            </a:r>
            <a:r>
              <a:rPr lang="en-US" altLang="ja-JP" dirty="0" err="1"/>
              <a:t>cpu_temp_observer.py</a:t>
            </a:r>
            <a:r>
              <a:rPr lang="ja-JP" altLang="en-US"/>
              <a:t>をターミナルから起動</a:t>
            </a:r>
            <a:r>
              <a:rPr lang="en-US" altLang="ja-JP" dirty="0"/>
              <a:t> (python3 </a:t>
            </a:r>
            <a:r>
              <a:rPr lang="en-US" altLang="ja-JP" dirty="0" err="1"/>
              <a:t>cpu_temp_observer.py</a:t>
            </a:r>
            <a:r>
              <a:rPr lang="en-US" altLang="ja-JP" dirty="0"/>
              <a:t>)</a:t>
            </a:r>
          </a:p>
          <a:p>
            <a:pPr>
              <a:buFont typeface="+mj-lt"/>
              <a:buAutoNum type="arabicPeriod"/>
            </a:pPr>
            <a:r>
              <a:rPr kumimoji="1" lang="en-US" altLang="ja-JP" dirty="0"/>
              <a:t>GUI</a:t>
            </a:r>
            <a:r>
              <a:rPr kumimoji="1" lang="ja-JP" altLang="en-US"/>
              <a:t>を操作し回数を選択して起動（１以上の値を半角英数で入力）</a:t>
            </a:r>
            <a:endParaRPr kumimoji="1" lang="en-US" altLang="ja-JP" dirty="0"/>
          </a:p>
          <a:p>
            <a:pPr>
              <a:buFont typeface="+mj-lt"/>
              <a:buAutoNum type="arabicPeriod"/>
            </a:pPr>
            <a:r>
              <a:rPr lang="ja-JP" altLang="en-US"/>
              <a:t>表を表示とすると新しいブラウザタブが開き、グラフを表示</a:t>
            </a:r>
            <a:endParaRPr lang="en-US" altLang="ja-JP" dirty="0"/>
          </a:p>
          <a:p>
            <a:pPr>
              <a:buFont typeface="+mj-lt"/>
              <a:buAutoNum type="arabicPeriod"/>
            </a:pPr>
            <a:endParaRPr lang="en-US" altLang="ja-JP" dirty="0"/>
          </a:p>
          <a:p>
            <a:pPr marL="0" indent="0">
              <a:buNone/>
            </a:pPr>
            <a:r>
              <a:rPr kumimoji="1" lang="ja-JP" altLang="en-US"/>
              <a:t>スクショと画面録画の二種類を掲載しておきます</a:t>
            </a:r>
            <a:endParaRPr kumimoji="1" lang="en-US" altLang="ja-JP" dirty="0"/>
          </a:p>
        </p:txBody>
      </p:sp>
    </p:spTree>
    <p:extLst>
      <p:ext uri="{BB962C8B-B14F-4D97-AF65-F5344CB8AC3E}">
        <p14:creationId xmlns:p14="http://schemas.microsoft.com/office/powerpoint/2010/main" val="129121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5EF1C446-7084-664C-B3B4-65FA862E87FB}"/>
              </a:ext>
            </a:extLst>
          </p:cNvPr>
          <p:cNvPicPr>
            <a:picLocks noChangeAspect="1"/>
          </p:cNvPicPr>
          <p:nvPr/>
        </p:nvPicPr>
        <p:blipFill>
          <a:blip r:embed="rId2"/>
          <a:stretch>
            <a:fillRect/>
          </a:stretch>
        </p:blipFill>
        <p:spPr>
          <a:xfrm>
            <a:off x="1600475" y="0"/>
            <a:ext cx="8991049" cy="6858000"/>
          </a:xfrm>
          <a:prstGeom prst="rect">
            <a:avLst/>
          </a:prstGeom>
        </p:spPr>
      </p:pic>
    </p:spTree>
    <p:extLst>
      <p:ext uri="{BB962C8B-B14F-4D97-AF65-F5344CB8AC3E}">
        <p14:creationId xmlns:p14="http://schemas.microsoft.com/office/powerpoint/2010/main" val="967866105"/>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{0CA08E6D-CE21-3F4C-8AC8-608CFF454CD4}tf10001060</Template>
  <TotalTime>70</TotalTime>
  <Words>492</Words>
  <Application>Microsoft Macintosh PowerPoint</Application>
  <PresentationFormat>ワイド画面</PresentationFormat>
  <Paragraphs>58</Paragraphs>
  <Slides>16</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MS PMincho</vt:lpstr>
      <vt:lpstr>Arial</vt:lpstr>
      <vt:lpstr>Trebuchet MS</vt:lpstr>
      <vt:lpstr>Wingdings 3</vt:lpstr>
      <vt:lpstr>ファセット</vt:lpstr>
      <vt:lpstr>ITスキル実習 課題発表　</vt:lpstr>
      <vt:lpstr>作ったもの</vt:lpstr>
      <vt:lpstr>課題と目的</vt:lpstr>
      <vt:lpstr>想定ユーザ</vt:lpstr>
      <vt:lpstr>利用イメージ</vt:lpstr>
      <vt:lpstr>現在の達成状況</vt:lpstr>
      <vt:lpstr>未完成部分</vt:lpstr>
      <vt:lpstr>システムの説明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必要な機材、機能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ITスキル実習 課題発表　</dc:title>
  <dc:creator>阿部　偉生</dc:creator>
  <cp:lastModifiedBy>阿部　偉生</cp:lastModifiedBy>
  <cp:revision>4</cp:revision>
  <dcterms:created xsi:type="dcterms:W3CDTF">2021-09-10T01:51:52Z</dcterms:created>
  <dcterms:modified xsi:type="dcterms:W3CDTF">2021-09-10T03:53:19Z</dcterms:modified>
</cp:coreProperties>
</file>